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BE5343-1494-475F-979A-18FD8F5A7E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A4688-7D75-4F6F-93B2-5BD3721494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age-standardized lip, oral cavity and pharynx cancer mortality rates over time (ICD-10: C00–C14) in 11 countries, females.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D42C8-35C3-4E47-B6C1-1E4D03A4E2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q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40, Issue 11, November 2010, Pages 1118–1119,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https://doi.org/10.1093/jjco/hyq202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Trends in age-standardized lip, oral cavity and pharynx cancer mortality rates over time (ICD-10: C00–C14)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Trends in age-standardized lip, oral cavity and pharynx cancer mortality rates over time (ICD-10: C00–C14)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2024-09-21T02:50:25Z</dcterms:modified>
</cp:coreProperties>
</file>