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BE5343-1494-475F-979A-18FD8F5A7E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6A4688-7D75-4F6F-93B2-5BD37214948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Trends in age-standardized lip, oral cavity and pharynx cancer mortality rates over time (ICD-10: C00–C14) in 11 countries, females.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(2010). Published by Oxford University Press.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BD42C8-35C3-4E47-B6C1-1E4D03A4E2E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jco/hyq2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Jpn J Clin Oncol</a:t>
            </a:r>
            <a:r>
              <a:rPr lang="en-US" altLang="en-US" sz="1000">
                <a:solidFill>
                  <a:srgbClr val="333333"/>
                </a:solidFill>
              </a:rPr>
              <a:t>, Volume 40, Issue 11, November 2010, Pages 1118–1119,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https://doi.org/10.1093/jjco/hyq202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Trends in age-standardized lip, oral cavity and pharynx cancer mortality rates over time (ICD-10: C00–C14)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Trends in age-standardized lip, oral cavity and pharynx cancer mortality rates over time (ICD-10: C00–C14)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2024-09-21T02:50:25Z</dcterms:modified>
</cp:coreProperties>
</file>