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C770A-E0B4-41FD-8DD8-1CDFD9CE89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7315A-F06D-4957-818E-6F8436376B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age-standardized lip, oral cavity and pharynx cancer mortality rates over time (ICD-10: C00–C14) in 11 countries, females.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04B35-ED1B-4393-A55A-3F1FB58609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q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40, Issue 11, November 2010, Pages 1118–1119,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https://doi.org/10.1093/jjco/hyq202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Trends in age-standardized lip, oral cavity and pharynx cancer mortality rates over time (ICD-10: C00–C14)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Trends in age-standardized lip, oral cavity and pharynx cancer mortality rates over time (ICD-10: C00–C14)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2024-05-04T09:14:31Z</dcterms:modified>
</cp:coreProperties>
</file>