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560C43-D6E4-4352-9972-2DA5A41835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E43BC-8095-494B-AF6D-4D2D55AD3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the Göttingen and Jena ‘S’ waveforms (Bolnay earthquake). The minute gaps at Göttingen are corrected by using predictive filters.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6F737-293C-49B7-8286-4E00A56C12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between the Göttingen and Jena ‘S’ waveforms (Bolnay earthquake). The minute gaps at Göttingen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between the Göttingen and Jena ‘S’ waveforms (Bolnay earthquake). The minute gaps at Göttingen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2024-04-26T05:00:44Z</dcterms:modified>
</cp:coreProperties>
</file>