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53DB3C-772D-47AB-907D-D97B264C47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405303-348C-469E-AE42-E6C5DED786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Pre- to postoperative difference in neurocognitive testing. P -values between TAVI-patients in general anaesthesia (TAVI-GA, blue) and sedation (TAVI-S, green). Neurocognitive tests: DemTect, RWT – Regensburger Wortflüssigkeitstest, ZVT – Zahlenverbindungstest part 1 and 2.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British Journal of Anaesthesia.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B57BC-1715-45C4-A40A-5B30118AC1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v2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116, Issue 1, January 2016, Pages 90–99,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https://doi.org/10.1093/bja/aev294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3 </a:t>
            </a:r>
            <a:r>
              <a:rPr lang="en-US" altLang="en-US" b="0"/>
              <a:t>Pre- to postoperative difference in neurocognitive testing. P -values between TAVI-patients in general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3 Pre- to postoperative difference in neurocognitive testing. P -values between TAVI-patients in general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2024-04-26T14:16:09Z</dcterms:modified>
</cp:coreProperties>
</file>