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FDD78-1CC9-4429-B9A9-514523DAD9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78A6D-5159-4753-AFEF-014E08EA8D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DBC2C-2FE8-47BB-9CA5-4DC710F9FB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2024-04-26T05:38:37Z</dcterms:modified>
</cp:coreProperties>
</file>