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048FF-4FA0-497C-B745-6D3DD17866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8EBA7A-4DDD-46A3-9E72-5035055FBF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F643B-E6F3-4A36-B3F2-4BC1D159AE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2024-04-26T14:47:55Z</dcterms:modified>
</cp:coreProperties>
</file>