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DED34-ED13-4965-9868-03146B53A7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201C2-5841-4C9C-8EC6-9BA0A0EAD7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The ranked taxa-abundance distribution (squares) observed in a 5 mL sample from the smallest tree hole which had a volume of 50 mL. The line shows the expected rank abundance distribution obtained by averaging 1000 realizations of ranked abundances simulated by Hubbell's neutral model with NT=5 × 105, θ=15 and m=1.0 × 10−6.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3BCA2-C758-424B-A228-1C12FD2825A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Ranked taxa-abundance distributions for a selection of seven of the 29 tree holes ranging in volume from 11 000–50 mL. The lines represent taxa-abundance distributions predicted by the neutral model with m=10−6 and θ=15 calibrated using data from the 50 mL tree hole.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3BCA2-C758-424B-A228-1C12FD2825A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(a)The observed bacterial richness in all 29 tree holes. The solid line represents the power-law relationship, S=2.11 V0.26, fitted using linear regression. (b) The bacterial richness predicted by the neutral model with θ=15 and m=10−6 calibrated using the taxa-abundance distribution of the smallest tree hole. The solid line represents the power-law relationship, S=2.19 V0.25, again fitted using linear regression. (c) Observed vs. predicted richness in each tree hole. The line represents perfect agreement and the two squares indicate where the neutral model was rejected.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3BCA2-C758-424B-A228-1C12FD2825A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(a)The ranked relative abundance of taxa in a random sample of 5 × 105 individuals from two different log-series distributed source communities; one with parameter θ=15 the other, more diverse, with θ=25. The dashed line is a threshold in relative abundance below which taxa will not be detected using DGGE. (b) The distribution of abundance taxa in the random samples that can be detected by DGGE. The distribution of common taxa is less sensitive to the value θ than that of rare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3BCA2-C758-424B-A228-1C12FD2825A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2007.00379.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41.2007.00379.x"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41.2007.00379.x"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41.2007.00379.x"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62, Issue 2, November 2007, Pages 171–180, </a:t>
            </a:r>
            <a:r>
              <a:rPr lang="en-US" altLang="en-US" sz="1000">
                <a:solidFill>
                  <a:srgbClr val="333333"/>
                </a:solidFill>
                <a:hlinkClick r:id="rId3"/>
              </a:rPr>
              <a:t>https://doi.org/10.1111/j.1574-6941.2007.00379.x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The ranked taxa-abundance distribution (squares) observed in a 5 mL sample from the smallest tree hole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59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62, Issue 2, November 2007, Pages 171–180, </a:t>
            </a:r>
            <a:r>
              <a:rPr lang="en-US" altLang="en-US" sz="1000">
                <a:solidFill>
                  <a:srgbClr val="333333"/>
                </a:solidFill>
                <a:hlinkClick r:id="rId3"/>
              </a:rPr>
              <a:t>https://doi.org/10.1111/j.1574-6941.2007.00379.x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Ranked taxa-abundance distributions for a selection of seven of the 29 tree holes ranging in volume from 11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55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62, Issue 2, November 2007, Pages 171–180, </a:t>
            </a:r>
            <a:r>
              <a:rPr lang="en-US" altLang="en-US" sz="1000">
                <a:solidFill>
                  <a:srgbClr val="333333"/>
                </a:solidFill>
                <a:hlinkClick r:id="rId3"/>
              </a:rPr>
              <a:t>https://doi.org/10.1111/j.1574-6941.2007.00379.x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(a)The observed bacterial richness in all 29 tree holes. The solid line represents the power-law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513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62, Issue 2, November 2007, Pages 171–180, </a:t>
            </a:r>
            <a:r>
              <a:rPr lang="en-US" altLang="en-US" sz="1000">
                <a:solidFill>
                  <a:srgbClr val="333333"/>
                </a:solidFill>
                <a:hlinkClick r:id="rId3"/>
              </a:rPr>
              <a:t>https://doi.org/10.1111/j.1574-6941.2007.00379.x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(a)The ranked relative abundance of taxa in a random sample of 5 × 10</a:t>
            </a:r>
            <a:r>
              <a:rPr lang="en-US" altLang="en-US" b="0" baseline="30000"/>
              <a:t>5</a:t>
            </a:r>
            <a:r>
              <a:rPr lang="en-US" altLang="en-US" b="0"/>
              <a:t> individuals from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18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The ranked taxa-abundance distribution (squares) observed in a 5 mL sample from the smallest tree hole which ...</vt:lpstr>
      <vt:lpstr>2 Ranked taxa-abundance distributions for a selection of seven of the 29 tree holes ranging in volume from 11 ...</vt:lpstr>
      <vt:lpstr>3 (a)The observed bacterial richness in all 29 tree holes. The solid line represents the power-law ...</vt:lpstr>
      <vt:lpstr>4 (a)The ranked relative abundance of taxa in a random sample of 5 × 105 individuals from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2024-04-26T03:23:00Z</dcterms:modified>
</cp:coreProperties>
</file>