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3A983-01E3-4502-944A-4D8CC5F41F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75E65-4858-4B5E-9F88-C6260FA3F7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visualization of the 6 temporal ROIs as an ascending series of axial slices (shown only for the left hemisphere). ROIs: anterior (y &gt; −15, light blue), middle (−15 &gt; y &gt; −35, yellow), and posterior (y  −35, medium blue), and posterior (y &lt; −35, orange) part of the Rolandic operculum.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52E6F-9E6E-41F4-9808-E745CE0BD7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541–552,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visualization of the 6 temporal ROIs as an ascending series of axial slices (shown only for the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visualization of the 6 temporal ROIs as an ascending series of axial slices (shown only for the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2024-09-19T07:17:15Z</dcterms:modified>
</cp:coreProperties>
</file>