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1A56EA-DD4E-45D3-8A08-78BCBEFFB5D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3BC30F-A7F5-42CC-B1A4-AE2A3E90641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visualization of the 6 temporal ROIs as an ascending series of axial slices (shown only for the left hemisphere). ROIs: anterior (y &gt; −15, light blue), middle (−15 &gt; y &gt; −35, yellow), and posterior (y  −35, medium blue), and posterior (y &lt; −35, orange) part of the Rolandic operculum.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6EC358-EC7B-4609-9C89-D1482BECE0A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08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3, March 2008, Pages 541–552,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https://doi.org/10.1093/cercor/bhm083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A visualization of the 6 temporal ROIs as an ascending series of axial slices (shown only for the left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A visualization of the 6 temporal ROIs as an ascending series of axial slices (shown only for the left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2024-05-08T17:52:22Z</dcterms:modified>
</cp:coreProperties>
</file>