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CA3F8F-5DCB-4C7B-8247-260AB9C307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A8E8F9-DC40-43AF-949E-79A3B3EC6BE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visualization of the 6 temporal ROIs as an ascending series of axial slices (shown only for the left hemisphere). ROIs: anterior (y &gt; −15, light blue), middle (−15 &gt; y &gt; −35, yellow), and posterior (y  −35, medium blue), and posterior (y &lt; −35, orange) part of the Rolandic operculum.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D06888-825C-4833-9656-49805C91FBD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0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3, March 2008, Pages 541–552,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https://doi.org/10.1093/cercor/bhm083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A visualization of the 6 temporal ROIs as an ascending series of axial slices (shown only for the left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A visualization of the 6 temporal ROIs as an ascending series of axial slices (shown only for the left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2024-09-20T03:27:21Z</dcterms:modified>
</cp:coreProperties>
</file>