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79887-5C28-4DA6-AE5E-A8C553B4E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34965-526B-48D5-A4E4-03704D8E90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CTCF harbors several autonomous silencing domains. Transient co-transfections were carried out with the reporter construct p17mer6xs-tk-CAT and with expression plasmids coding for the indicated Gal–CTCF fusions. Cell lines used for transfection were the chicken erythroblasts (HD-3) and African Green Monkey kidney cells (COS-1, CV-1). The CAT activity achieved is expressed as fold repression relative to the CAT activity seen after co-transfection with the expression plasmid coding for the DNA binding domain of Gal4 (Gal). Absolute CAT activities after co-transfection of reporter and the Gal expression plasmid were 19% conversion of chloramphenicol to the acetylated form (HD-3), 23% (COS-1) and 68% (CV-1). The standard error is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99E33-D686-472D-921D-6A1F8812E5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8.17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8, 15 April 2000, Pages 1707–1713,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https://doi.org/10.1093/nar/28.8.1707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CTCF harbors several autonomous silencing domains. Transient co-transfections were carried out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CTCF harbors several autonomous silencing domains. Transient co-transfections were carried out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2024-04-26T21:25:44Z</dcterms:modified>
</cp:coreProperties>
</file>