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8629D8-481D-4BDA-A0E7-54265615E6E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BCDAC0-7C47-43B0-931D-6C4FECE9179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The Mg b′ −σ relation and (b) the 〈Fe′〉−σ relation for our sample of 72 early-type galaxies. The solid lines indicate a straight-line fit, taking into account errors in the x- and y-directions. Error bars representing the median errors in each quantity are shown in the upper right corner of the panels. The distribution of residuals in Mg b and 〈Fe〉 about the fits are shown in the insets. The galaxies with attached names are identified in Section 4 as having younger stellar populations. The long-dashed line in panel (b) shows the expected slope of the 〈Fe′〉−σ relation when the metallicity change of the Mg b′ −σ relation is assumed. See text for details.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2001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F91A5B-467D-487F-905C-3F00218AAA8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46/j.1365-8711.2001.04263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323, Issue 3, May 2001, Pages 615–629,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https://doi.org/10.1046/j.1365-8711.2001.04263.x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(a) The Mg b′ −σ relation and (b) the 〈Fe′〉−σ relation for our sample of 72 early-type galaxies. The solid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(a) The Mg b′ −σ relation and (b) the 〈Fe′〉−σ relation for our sample of 72 early-type galaxies. The solid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2024-09-20T02:28:26Z</dcterms:modified>
</cp:coreProperties>
</file>