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D03DF-CB02-43D6-8A8B-ADF56EE6B4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58359-E5CC-48C5-9F56-0EC1304233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CND march against cruise missiles, London, 26 October 1980.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History Workshop Journal,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2BFB0-4718-4DB7-9BF8-AA60EE6032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n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67, Issue 1, Spring 2009, Pages 69–81,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https://doi.org/10.1093/hwj/dbn063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CND march against cruise missiles, London, 26 October 1980.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CND march against cruise missiles, London, 26 October 1980.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2024-04-26T08:49:42Z</dcterms:modified>
</cp:coreProperties>
</file>