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40B93C-8579-4EDA-938E-A1A9AA243C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9F2AD9-FFFC-4244-AEC5-1CF3748B32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3B3A0F-3597-48E7-89F0-AF88713B34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2024-04-27T05:08:21Z</dcterms:modified>
</cp:coreProperties>
</file>