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68B1E2-555A-459F-AFAE-E06BAD765C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01A4EC-823C-452E-B7E4-4E87F08B51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Coherence of BLP signals as a function of frequency and cortical distance during rest condition. Each panel is derived BLP corresponding to a particular frequency band indicated. Coherence is shown as a function of the distance between electrodes (between 2.5 and 10.6 mm), as well as the frequency (between 0.01 and 10 Hz).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1D7142-6C48-493B-B82F-61F7A0EA23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4.4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4, April 2003, Pages 422–433,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https://doi.org/10.1093/cercor/13.4.422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Coherence of BLP signals as a function of frequency and cortical distance during rest condition. Each panel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Coherence of BLP signals as a function of frequency and cortical distance during rest condition. Each panel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2024-04-27T01:55:15Z</dcterms:modified>
</cp:coreProperties>
</file>