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DCCE9D-32B0-4A6D-8425-6F59A2829A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9FF36B-DD97-4D4C-94E3-92F4105ADC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6F4547-B1AA-49A1-B0D2-AEFEE028F4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2024-09-18T22:15:12Z</dcterms:modified>
</cp:coreProperties>
</file>