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8DDC6E-B17A-4FD7-8E9D-2F9344C60D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78F7DF-6200-4BF3-8159-600D3E9E427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AADC9-E8B8-4D8F-8DDC-B064DFBA496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2024-05-11T02:46:13Z</dcterms:modified>
</cp:coreProperties>
</file>