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BD7BA7C-0946-4DF3-ACFF-12BE1524601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2D828F8-8415-48D6-85F8-E7EBAA52C8B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4609683-46F7-443D-B7FB-9BB8D569BB3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2024-09-20T06:07:22Z</dcterms:modified>
</cp:coreProperties>
</file>