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65563D-8A2D-4637-8EFA-D5562795DB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34FBAE-0971-4B65-AB52-B2553E5659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ROAs of the first 40 independent components obtained by ICA. Components are ordered according to the mean energy (ξi) of their back-projections to the original data space (see Methods). The ROAs for each component are defined by the degree of participation of each voxel to the component. Only significantly participating voxels (|z| ≥ 2) are depicted in the plots using the same color scale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C8FB8-F998-4939-A936-B853DC1DA3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2, February 2007, Pages 378–390,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ROAs of the first 40 independent components obtained by ICA. Components are ordered according to the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ROAs of the first 40 independent components obtained by ICA. Components are ordered according to the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2024-09-19T05:45:44Z</dcterms:modified>
</cp:coreProperties>
</file>