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CDA81-11AA-4CAF-B8DC-9708CF35C6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8CF4B-6CC2-4C30-B67A-917B6A1F6D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ROAs of the first 40 independent components obtained by ICA. Components are ordered according to the mean energy (ξi) of their back-projections to the original data space (see Methods). The ROAs for each component are defined by the degree of participation of each voxel to the component. Only significantly participating voxels (|z| ≥ 2) are depicted in the plots using the same color scale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03078-2672-477A-B015-3DCA419A48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378–390,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ROAs of the first 40 independent components obtained by ICA. Components are ordered according to the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ROAs of the first 40 independent components obtained by ICA. Components are ordered according to the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2024-09-20T01:56:44Z</dcterms:modified>
</cp:coreProperties>
</file>