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A9CDA81-11AA-4CAF-B8DC-9708CF35C63A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738CF4B-6CC2-4C30-B67A-917B6A1F6DF8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ROAs of the first 40 independent components obtained by ICA. Components are ordered according to the mean energy (ξi) of their back-projections to the original data space (see Methods). The ROAs for each component are defined by the degree of participation of each voxel to the component. Only significantly participating voxels (|z| ≥ 2) are depicted in the plots using the same color scale as in Figure 2.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2006. Published by Oxford University Press. All rights reserved. For permissions, please e-mail: journals.permissions@oxfordjournals.org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39A03078-2672-477A-B015-3DCA419A4843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cercor/bhj155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Cereb Cortex</a:t>
            </a:r>
            <a:r>
              <a:rPr lang="en-US" altLang="en-US" sz="1000">
                <a:solidFill>
                  <a:srgbClr val="333333"/>
                </a:solidFill>
              </a:rPr>
              <a:t>, Volume 17, Issue 2, February 2007, Pages 378–390,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https://doi.org/10.1093/cercor/bhj155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3 </a:t>
            </a:r>
            <a:r>
              <a:rPr lang="en-US" altLang="en-US" b="0"/>
              <a:t>ROAs of the first 40 independent components obtained by ICA. Components are ordered according to the mean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3 ROAs of the first 40 independent components obtained by ICA. Components are ordered according to the mean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2024-09-20T01:56:44Z</dcterms:modified>
</cp:coreProperties>
</file>