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7F44C8-85AE-4C91-9852-3CA2743586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24E72-637E-4A09-A8A1-BFB2DBDACE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fMRI and ECoG results. (Left) Voxel-wise correlation of ECoG and fMRI MEMA of verb versus noun for each frequency band, carried out by varying the number of subjects with ECoG coverage (Fig. 2). (Right) A bootstrap analysis for different fMRI group sizes subjected to the same voxel-wise comparison as above (coverage ≥10 subjects, 500 resamples at each group size). Comparisons of different groups were performed using a 2-sided sign test (Bonferroni corrected) to determine the optimal number of subjects for group fMRI analysis. The optimal group size lies between 11 and 15.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6C788B-A5B1-4F31-AAF0-4AE2E6A5C0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2014, Pages 2741–2750,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Correlation of fMRI and ECoG results. (Left) Voxel-wise correlation of ECoG and fMRI MEMA of verb versus noun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Correlation of fMRI and ECoG results. (Left) Voxel-wise correlation of ECoG and fMRI MEMA of verb versus noun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2024-04-26T05:03:35Z</dcterms:modified>
</cp:coreProperties>
</file>