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9FDABB-D1DE-4B4F-B918-197BAB4402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615D3C-F786-4F54-8F7B-5D78D096EC9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CF3275-A1A3-497F-BBA4-85DEF8F57B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2024-04-27T04:18:19Z</dcterms:modified>
</cp:coreProperties>
</file>