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C86C1-5C6A-4F06-998B-7F62361D39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5A391-BC78-4F72-8508-6FE433B83E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Ptx3 is a target of miR-224. (A) Alignment of miR-224 and mouse Ptx3 binding site in the Ptx3 mRNA 3′UTR. The mutant 3′UTR of Ptx3 for the luciferase activity assay is indicated. (B) HEK-293T cells were co-transfected with the luciferase-expressing vector containing either the wild-type (WT) or mutant (MUT) 3′UTR of Ptx3 or Eya4 and miR-224. For Ptx3, the relative luciferase activity was lower in the WT when compared with the mutant and an empty vector containing no 3′UTR (no UTR), which served as a control. For Eya4, the relative luciferase activity was similar in the WT and the mutant, indicating it is not a target of miR-224. P &lt; 0.05. (C) miR-224 was overexpressed in NIH3T3 cells by transfection with mirVEC-224. Left: a representative western blot demonstrates that Ptx3 was reduced upon miR-224 overexpression relative to transfected cells transfected with an empty vector (control), as measured using the Image J software. HSC70 was used as a loading control. Right: relative Ptx3 expression was measured using the Image J software and following averaging of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5E439-3399-43D8-A3E3-0843A88671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3138–3146,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Ptx3 is a target of miR-224. (A) Alignment of miR-224 and mouse Ptx3 binding site in the Ptx3 mRNA 3′UTR.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Ptx3 is a target of miR-224. (A) Alignment of miR-224 and mouse Ptx3 binding site in the Ptx3 mRNA 3′UTR.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2024-04-26T07:38:00Z</dcterms:modified>
</cp:coreProperties>
</file>