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88E0E0-0433-4D19-9FA8-9FD312DA68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BEF1C-5F5A-4EEC-9193-8D6D64204E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Detection of markers for fetal Leydig cells and adrenal cells in control and SF1/cre;Ctnnbf/− ovaries at birth. ( A and B ) are immunohistochemistry for CYP17, a steroidogenic enzyme involved in androgen production. The inset in (B) represents a higher magnification of the CYP17-positive cells. ( C and D ) are immunohistochemistry for INSL3, a Leydig cell-specific marker. ( E and F ) are whole-mount in situ hybridization for Cyp21 , an adrenal marker. The inset in (C) is immunohistochemistry for INSL3 on wild-type testis as a positive control. The red arrow indicates clusters of Cyp21 -positive cells. The scale bars represent 100 µm.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FF46AA-752C-484E-A475-8FEC76DF22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3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3, 1 February 2009, Pages 405–417,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https://doi.org/10.1093/hmg/ddn362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 Detection of markers for fetal Leydig cells and adrenal cells in control and SF1/cre;Ctnnb</a:t>
            </a:r>
            <a:r>
              <a:rPr lang="en-US" altLang="en-US" b="0" baseline="30000"/>
              <a:t>f/−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 Detection of markers for fetal Leydig cells and adrenal cells in control and SF1/cre;Ctnnbf/−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2024-04-26T20:12:26Z</dcterms:modified>
</cp:coreProperties>
</file>