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F193AC-5C29-4BC8-96A6-0F76EBA68E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5E7191-61B3-44A4-BE6B-56EA75B622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Reintroduction is more likely to be successful in more connected
                            ecosystems, and if carried out soon after the initial extinction. Figure
                            shows the proportion of successful reintroductions for each duration of
                            time to reintroduction and connectance combination. Grey bars measure
                            success in terms of secondary extinctions, white bars in terms of change
                            to equilibrium biomasses. Error bars are ± 1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9702D-E8E4-41D9-8DB7-41437DE1D0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horizons/hzw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 Horizons</a:t>
            </a:r>
            <a:r>
              <a:rPr lang="en-US" altLang="en-US" sz="1000">
                <a:solidFill>
                  <a:srgbClr val="333333"/>
                </a:solidFill>
              </a:rPr>
              <a:t>, Volume 9, , 2016, hzw009, </a:t>
            </a:r>
            <a:r>
              <a:rPr lang="en-US" altLang="en-US" sz="1000">
                <a:solidFill>
                  <a:srgbClr val="333333"/>
                </a:solidFill>
                <a:hlinkClick r:id="rId3"/>
              </a:rPr>
              <a:t>https://doi.org/10.1093/biohorizons/hzw009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Reintroduction is more likely to be successful in more connected
                            ecosystems,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Reintroduction is more likely to be successful in more connected
                            ecosystems,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2024-05-01T22:12:30Z</dcterms:modified>
</cp:coreProperties>
</file>