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17A52-E6BE-4BCE-B423-530B4C0AED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C84F81-9000-4885-9594-C281BFB822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An expanded description of the C4 cycle module shown in Fig. 3. Mechanisms shown can be expanded into submodules to identify changes to key enzyme systems in the C4 metabolic cycle, for example pyruvate, orthophosphate dikinase (PPDK), PEP carboxylase (PEPC), malate dehydrogenase (MDH), and the NADP-malic enzyme (NADP-ME), as would occur in an NADP-ME species such as maize. In this example, the PEPC submodule is expanded to show some of the genetic level changes that alter its kinetics and location of expression, as described by Peterhansel (2011) in this issue and Gowik and Westhoff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0B248-928C-46AB-BDBC-2A8F2705E9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2989–3000, </a:t>
            </a:r>
            <a:r>
              <a:rPr lang="en-US" altLang="en-US" sz="1000">
                <a:solidFill>
                  <a:srgbClr val="333333"/>
                </a:solidFill>
                <a:hlinkClick r:id="rId3"/>
              </a:rPr>
              <a:t>https://doi.org/10.1093/jxb/err179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An expanded description of the C</a:t>
            </a:r>
            <a:r>
              <a:rPr lang="en-US" altLang="en-US" b="0" baseline="-25000"/>
              <a:t>4</a:t>
            </a:r>
            <a:r>
              <a:rPr lang="en-US" altLang="en-US" b="0"/>
              <a:t> cycle module shown in Fig. 3. Mechanisms shown can be expanded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An expanded description of the C4 cycle module shown in Fig. 3. Mechanisms shown can be expanded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2024-04-26T07:45:49Z</dcterms:modified>
</cp:coreProperties>
</file>