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B315B5-7BFA-4C4B-9D20-0FD356C002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398169-727A-4EBA-86FB-E5BB14BB6B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Injury-related changes in GFAP-positive cells and CD68-positive cells. (A and B) Immunofluroescent staining of olfactory bulb sections from control and NTx-lesioned sides showing increases in GFAP-positive cells (red color), associated with mainly astrocytes, and CD68-positive cells (green color), associated with mainly macrophages at 42 days after NTx injury. Higher magnification images of GFAP-positive cells and CD68-positive cells (see bottom images) were used for cell counting. (C and D) Quantitative measurements (means ± standard deviation) showing the time course of changes and differences between mild and severe injury. **P &lt; 0.01, ***P &lt; 0.005.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38866A-AF82-49F1-8744-D57466A0EA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emse/bjp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Chem Senses</a:t>
            </a:r>
            <a:r>
              <a:rPr lang="en-US" altLang="en-US" sz="1000">
                <a:solidFill>
                  <a:srgbClr val="333333"/>
                </a:solidFill>
              </a:rPr>
              <a:t>, Volume 34, Issue 7, September 2009, Pages 573–580,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https://doi.org/10.1093/chemse/bjp038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Injury-related changes in GFAP-positive cells and CD68-positive cells. (A and B) Immunofluroescent staining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Injury-related changes in GFAP-positive cells and CD68-positive cells. (A and B) Immunofluroescent staining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2024-09-20T03:58:26Z</dcterms:modified>
</cp:coreProperties>
</file>