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65523-CB30-435A-BEC4-0AC1AEB9C8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6EEF6-20D5-4FA9-AB1D-3B0941587E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microglia in the wall of the telencephalon, 17–19 gw. (A) Composite low-power photographs spanning the cerebral wall at 17 gw to show the dense focal distribution of CD68-positive cells (arrowheads) in the corpus callosum and lower aspect of the subplate. Microglia within the subplate (B, C), subventricular and ventricular zones (D, E) are clearly identifiable by 19 gw. In the ventricular and subventricular zones (D, E) fetal microglia occur as dense aggregates (corresponding to Del Rio-Hortega's ‘fountains’), whereas within the subplate, microglia have already begun to differentiate into ramified cells (B). Scale bar represents ∼520 μm in (A), 12 μm in (B), 310 μm in (C–E).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E7635A-5F08-4922-B5F1-518B40059C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938–949, </a:t>
            </a:r>
            <a:r>
              <a:rPr lang="en-US" altLang="en-US" sz="1000">
                <a:solidFill>
                  <a:srgbClr val="333333"/>
                </a:solidFill>
                <a:hlinkClick r:id="rId3"/>
              </a:rPr>
              <a:t>https://doi.org/10.1093/cercor/bhh194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microglia in the wall of the telencephalon, 17–19 gw. (A) Composite low-power photographs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microglia in the wall of the telencephalon, 17–19 gw. (A) Composite low-power photographs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2024-04-27T05:15:27Z</dcterms:modified>
</cp:coreProperties>
</file>