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E030F-A9EC-4608-9F74-E7B20EEDE6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B7B73-57C6-4955-9AA3-A09DAE2268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Plagioclase An content (mol %) plotted against plagioclase abundance in vol. % in Mauna Kea uniform (non-layered) xenoliths according to collection sites (cones A, B, C). Approximately 35 vol. % marks the change from olivine+clinopyroxene frameworks to plagioclase frameworks. There is a rough correlation between modal percentages and An contents; C3 is removed largely because of its modal heterogeneity (see Fig. 2b). (b) Representative average plagioclase An and coexisting olivine Fo in xenoliths compared with a reference field for gabbroic xenoliths from the Kilauea 1960 lava (Fodor &amp; Moore, 1994). Cone A xenoliths conform well to intergranular plagioclase–olivine of Kilauea gabbro, but cone C data are 'scattered’ owing largely to varying compositions of interstitial plagioclase. (c) Representative olivine Fo content plotted against plagioclase abundance per xenolith demonstrates a rough correlation; not all samples are represented, because of oxidized, unanalyzable olivine in some.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33D0E-E2A7-43B0-ACA2-EAC41517F7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581–624,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(a) Plagioclase An content (mol %) plotted against plagioclase abundance in vol. % in Mauna Kea uniform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(a) Plagioclase An content (mol %) plotted against plagioclase abundance in vol. % in Mauna Kea uniform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2024-04-27T04:42:16Z</dcterms:modified>
</cp:coreProperties>
</file>