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13193E-BE86-4874-9CD0-AFCCB0E5E1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9DA0A0-5838-4BF1-AB3D-E0EAA30A57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3A8852-4136-469A-AF29-1CA0B1B14B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2024-04-27T04:50:36Z</dcterms:modified>
</cp:coreProperties>
</file>