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83F40-7C00-404D-B155-64E235CEB2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6E60B9-2871-4A9A-9973-91A10E02C8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1B67A-D984-4153-9AA8-4DDC2FEBBE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2024-04-26T12:06:56Z</dcterms:modified>
</cp:coreProperties>
</file>