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36EDF-5D44-4EC2-BD11-47432AB6C0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77639-9B3B-4C4D-B23D-B56314DA99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priori ROIs defined by Talairach Tournoux atlas. For all bar graphs, *P&lt;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A15910-3B71-49A2-BEEE-78590F0F76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1849–1858,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 priori ROIs defined by Talairach Tournoux atlas. For all bar graphs, *P&lt; 0.05.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 priori ROIs defined by Talairach Tournoux atlas. For all bar graphs, *P&lt; 0.05.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2024-04-27T04:04:40Z</dcterms:modified>
</cp:coreProperties>
</file>