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6211A2-6283-4DF1-AEA6-F0DF93F93C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3F6B25-CA02-4523-ACE7-C18A7E1BDF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Electrophysiological evidence for osmotically induced tissue swelling and shrinking. (A) The amplitude of the evoked field potential (here recorded in CA1 stratum pyramidale) is an indirect measure of the extracellular resistance, which in turn is inversely proportional to osmolality. Amplitude reversibly increases in −50 mOsm aCSF and decreases in +50 mOsm aCSF. (B) Slice pretreatment with taurine, an amino acid that is proposed to facilitate volume regulation, has no significant effect upon the peak change in extracellular tissue resistance during 10 min of hypo- or hyperosmolality. A significant reduction in population spike amplitude would be expected following −50-mOsm exposure if RVD was promoted. The means of signal-averaged amplitudes are shown as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A418F5-D059-43B1-9843-C7BAD8A9D3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787–802, </a:t>
            </a:r>
            <a:r>
              <a:rPr lang="en-US" altLang="en-US" sz="1000">
                <a:solidFill>
                  <a:srgbClr val="333333"/>
                </a:solidFill>
                <a:hlinkClick r:id="rId3"/>
              </a:rPr>
              <a:t>https://doi.org/10.1093/cercor/bhk032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Electrophysiological evidence for osmotically induced tissue swelling and shrinking. (A) The amplitude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Electrophysiological evidence for osmotically induced tissue swelling and shrinking. (A) The amplitude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2024-04-26T11:06:03Z</dcterms:modified>
</cp:coreProperties>
</file>