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7E949-F2D3-40F5-A43F-E519958320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D1DC2-27E3-4DFC-AF8E-7766DF8260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C877D-9AA8-4BD6-BC40-EC3411F93B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2024-04-26T13:04:05Z</dcterms:modified>
</cp:coreProperties>
</file>