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03A518-4D9B-4A6F-91B3-B39900903F3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21135D-A321-4B21-8000-E2EE632B474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Morphological observations of the skin show that the Abca12 −/− mice have similar features to those in HI. ( A ) Light microscopy histology showed strikingly thick, compact stratum corneum without the normal basket-weave appearance in the Abca12 −/− mouse skin (right), compared with normal WT neonatal skin (left). ( B ) Electron micrograph of Abca12 −/− skin (right column) and WT neonatal skin (left column). There were numerous lipid droplets in the upper epidermis (top and middle) and defective lamellar granules (arrows) (bottom). In the WT skin, no lipid droplets are seen (top and middle), although intact intercellular lipid layers (middle, arrows) and normal lamellar granules (bottom, arrowheads) were observed. ( C ) By immunofluorescence staining, the Abca12 protein (FITC, green) was detected in the granular layer of the WT mice skin (left) but not in the Abca12 −/− mice skin (right). ( D ) Immunofluorescence staining shows the ceramide (FITC, green), a major lipid component of lamellar granules and an essential component of the epidermal permeability barrier, to be distributed remarkably sparse in the Abca12 −/− mice stratum corneum (right). This contrasts with the intense restricted distribution in the stratum corneum of the WT skin (left) (dotted lines are the skin surface.). ( E ) Glucosylceramide immunocytochemistry demonstrated congested patterns of glucosylceramide (Alexa488, green) in differentiated Abca12 −/− mice keratinocytes (right), in contrast with peripheral patterns of glucosylceramide distribution in the differentiated keratinocytes of the WT mice (left) (nuclear stain; Propidium iodide, 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D23935-F0C2-4E2E-AACB-340F0279B38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20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19, 1 October 2008, Pages 3075–3083, </a:t>
            </a:r>
            <a:r>
              <a:rPr lang="en-US" altLang="en-US" sz="1000">
                <a:solidFill>
                  <a:srgbClr val="333333"/>
                </a:solidFill>
                <a:hlinkClick r:id="rId3"/>
              </a:rPr>
              <a:t>https://doi.org/10.1093/hmg/ddn204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 Morphological observations of the skin show that the Abca12 </a:t>
            </a:r>
            <a:r>
              <a:rPr lang="en-US" altLang="en-US" b="0" baseline="30000"/>
              <a:t>−/−</a:t>
            </a:r>
            <a:r>
              <a:rPr lang="en-US" altLang="en-US" b="0"/>
              <a:t> mice have similar features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Morphological observations of the skin show that the Abca12 −/− mice have similar features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2024-09-19T09:27:08Z</dcterms:modified>
</cp:coreProperties>
</file>