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D4E33E-FA28-4141-9FF8-9D92994F15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20BCF-DC73-43E8-95A2-71431BBAF2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80613-AB54-4841-9ABD-D13A7E7CC9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2024-04-26T18:29:59Z</dcterms:modified>
</cp:coreProperties>
</file>