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2C20C6-D737-4BB6-BAE9-E6702AB56D5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3274515-2F1B-402A-88AA-CD0CD6A2214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PatientSite active users.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Medical Informatics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86CAEA-AD28-4E1C-A2D0-75E3A2A3BA0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97/jamia.M183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Am Med Inform Assoc</a:t>
            </a:r>
            <a:r>
              <a:rPr lang="en-US" altLang="en-US" sz="1000">
                <a:solidFill>
                  <a:srgbClr val="333333"/>
                </a:solidFill>
              </a:rPr>
              <a:t>, Volume 13, Issue 1, January 2006, Pages 91–95,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https://doi.org/10.1197/jamia.M1833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PatientSite active users.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070100" y="1371600"/>
            <a:ext cx="500513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PatientSite active users.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2024-09-20T01:39:15Z</dcterms:modified>
</cp:coreProperties>
</file>