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42BF55-AE86-4642-A818-591929FC9A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AE5C91-118A-4887-B54F-7ED46D1674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PatientSite active users.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B67C40-2002-4580-BA0F-D7BEBF08AF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18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13, Issue 1, January 2006, Pages 91–95,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https://doi.org/10.1197/jamia.M1833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PatientSite active users.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50051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PatientSite active users.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2024-05-08T13:37:05Z</dcterms:modified>
</cp:coreProperties>
</file>