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C20C6-D737-4BB6-BAE9-E6702AB56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74515-2F1B-402A-88AA-CD0CD6A22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PatientSite active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6CAEA-AD28-4E1C-A2D0-75E3A2A3B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91–95,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PatientSite active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51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PatientSite active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2024-09-20T01:39:15Z</dcterms:modified>
</cp:coreProperties>
</file>