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1F419-81B2-4E52-A01E-18AF0B1134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A24A9F-10C2-469F-8F42-AADA0F011D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PatientSite active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0DAA8-5B53-4321-902A-51D48D55C0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8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2006, Pages 91–95,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https://doi.org/10.1197/jamia.M1833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PatientSite active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51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PatientSite active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2024-09-19T01:49:09Z</dcterms:modified>
</cp:coreProperties>
</file>