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240340-0A08-4B83-A39B-333BF91C16B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068FF0-F399-4C21-91B8-FD434C3B5E2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The cumulative pregnancy rate for four groups regarding the total number of good-quality embryos across four age groups. (B) The ratios of the cumulative pregnancy rates between the highest and lowest number of good-quality groups across four age groups.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 on behalf of the European Society of Human Reproduction and Embryology.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2BBB78-8AD4-4FF7-AC61-D889A2DBF52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umrep/der228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Reprod</a:t>
            </a:r>
            <a:r>
              <a:rPr lang="en-US" altLang="en-US" sz="1000">
                <a:solidFill>
                  <a:srgbClr val="333333"/>
                </a:solidFill>
              </a:rPr>
              <a:t>, Volume 26, Issue 9, September 2011, Pages 2532–2540,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https://doi.org/10.1093/humrep/der228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3 </a:t>
            </a:r>
            <a:r>
              <a:rPr lang="en-US" altLang="en-US" b="0"/>
              <a:t>(A) The cumulative pregnancy rate for four groups regarding the total number of good-quality embryos across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3 (A) The cumulative pregnancy rate for four groups regarding the total number of good-quality embryos across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2024-04-26T11:37:39Z</dcterms:modified>
</cp:coreProperties>
</file>