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F681E0-59F9-4AF5-89FB-11537276CE3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9E9E98-C585-4088-A34C-ED3EE0E0733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Regions where content-specific recollection effects (remember &gt; know) for test words from each encoding condition (A: scene; B: sentence) overlapped with regions exhibiting the corresponding content-specific differences during encoding (from Fig. 1; see Results for further masking details). The histograms indicate across-subject means (with standard errors) of parameter estimates (in arbitrary units) for the peak voxels of clusters in superior (1) and lateral (2) occipital cortex, fusiform gyrus (3), and ventromedial frontal cortex (4). The parameter estimates are provided for study items from the 2 encoding conditions, as well as for test items correctly endorsed with “remember” (R) or “know” (K) responses (the latter collapsed over the encoding conditions; see Materials and Methods). Effects are overlaid on the same renderings and images used in Figure 1. L, left.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EF8239-8471-4D82-BAB8-92ADF15CCE4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11, November 2007, Pages 2507–2515, </a:t>
            </a:r>
            <a:r>
              <a:rPr lang="en-US" altLang="en-US" sz="1000">
                <a:solidFill>
                  <a:srgbClr val="333333"/>
                </a:solidFill>
                <a:hlinkClick r:id="rId3"/>
              </a:rPr>
              <a:t>https://doi.org/10.1093/cercor/bhl156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Regions where content-specific recollection effects (remember &gt; know) for test words from each encoding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Regions where content-specific recollection effects (remember &gt; know) for test words from each encoding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2024-09-20T03:23:17Z</dcterms:modified>
</cp:coreProperties>
</file>