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C04C5-84CD-43F6-8616-6C64E6B916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A25FA-6171-49EB-A317-8DBBC0A171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PCP animals display no difference in the response to low calcium in the extracellular medium. Top: A plot showing the effect of reducing the Ca2+/Mg2+ ratio from 2:2 to 1:3 on the accumulated eIPSC amplitude in vehicle animals. Bottom: in response to low Ca2+, a relative reduction was observed in RRP (vehicle, P &lt; 0.001 and PCP, P &lt; 0.001) and amplitude of the average eIPSC 20–40 (vehicle, P &lt; 0.05 and PCP, P &lt; 0.01). *P &lt; 0.05, **P &lt; 0.01, ***P &lt; 0.001. Vehicle: n = 5, PCP: n = 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CFCE8-01AC-4A6A-8FA7-F22D264BAC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2522–2532,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PCP animals display no difference in the response to low calcium in the extracellular medium. Top: A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PCP animals display no difference in the response to low calcium in the extracellular medium. Top: A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2024-04-27T00:47:24Z</dcterms:modified>
</cp:coreProperties>
</file>