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89E5C3-2DB2-4600-A2D2-8BEB894B56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05DA88-048C-46C2-A86B-9CCBBD627D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474E0E-DC0A-427D-9C5B-3A290B42BC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2024-04-26T23:58:24Z</dcterms:modified>
</cp:coreProperties>
</file>