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FB6ED-3378-4C91-9148-39F41257F9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975A0-A184-42C4-8E05-19060D7671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Fraction of simulated planets redetected as a function of input eccentricity, or D′int(ei), for HD 179949 with N= 14, 28 and 56 with false positives removed. This is over all periods and semi-amplitudes and shows the importance of data sampling and number of epochs for detecting highly eccentric planets. The points are connected to identify different trends for each star.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DB607-97E1-409B-89C3-9F47148FDD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0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392, Issue 2, January 2009, Pages 641–654,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https://doi.org/10.1111/j.1365-2966.2008.14051.x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 </a:t>
            </a:r>
            <a:r>
              <a:rPr lang="en-US" altLang="en-US" b="0"/>
              <a:t>Fraction of simulated planets redetected as a function of input eccentricity,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 Fraction of simulated planets redetected as a function of input eccentricity,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2024-04-27T00:22:51Z</dcterms:modified>
</cp:coreProperties>
</file>