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771DB-58BB-457C-960B-48E8B99315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AFBF2-14AB-499A-AEC3-3F45C81E2E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EDD46-9E72-4762-823B-6B50E93D56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2024-04-26T10:34:18Z</dcterms:modified>
</cp:coreProperties>
</file>