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06B72-57AB-46EE-BBB5-E6D2AC87C1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84FA8-D009-4D02-A69E-972F03F2D4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PBRC BLAST search and gene synteny analytical tool web pages. Screen shots of XS-BLAST tabular and graphical BLAST search results and a gene synteny plot.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 © 2005, the authors  Nucleic Acids Research, Vol. 33, Database issue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5F7ECE-5A85-4ABB-84CB-1EA9EF91E6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i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33, Issue suppl_1, 1 January 2005, Pages D311–D316,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https://doi.org/10.1093/nar/gki110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PBRC BLAST search and gene synteny analytical tool web pages. Screen shots of XS-BLAST tabular and graphical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PBRC BLAST search and gene synteny analytical tool web pages. Screen shots of XS-BLAST tabular and graphical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2024-04-27T02:00:09Z</dcterms:modified>
</cp:coreProperties>
</file>