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C1EA84-FE6F-45FF-9D12-AB50BA5732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D9AEEF-DB78-4310-9870-52D2D21D47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F3E2B6-97FE-4887-AECF-79F5196669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2024-04-26T03:52:00Z</dcterms:modified>
</cp:coreProperties>
</file>