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CD4D44-8BB5-4B6E-A680-1F3E2D2D1C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431577-9D9F-4C52-913A-C649FBC9D3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an MPR neuron showing context-dependent place-selective responses. (a) Histograms obtained while the monkey navigated to Goal V from SP A (upper) and from SP B (lower). See Figure 2 for details. (b,c) Activity of the same neuron expressed in the form of a gradation map. This neuron was activated while the monkey traversed the place just in front of the elevator after starting from SP A (red circle in [b]); however, the activity of this neuron for the same place was weakened when starting from SP B (red circle in [c]).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C2B53-1FF4-46BC-A076-EECD11500E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846–858,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Illustration of an MPR neuron showing context-dependent place-selective responses. (a) Histograms obtained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Illustration of an MPR neuron showing context-dependent place-selective responses. (a) Histograms obtained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2024-04-26T06:47:09Z</dcterms:modified>
</cp:coreProperties>
</file>