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CA8D98-5AF7-4864-B992-FDC2DC3E16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1ADBCF-2070-4A70-BE08-C60F29153F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4. SNAT1 ir is expressed by a subpopulation of astrocytes. SNAT1/GFAP colocalization studies show that some small SNAT1+ cells (arrows in A–C) and processes (arrows in D–F) in the cortical parenchyma are GFAP+ and that numerous SNAT1+ cells in the white matter underlying SI coexpress GFAP (G–I). Arrowheads in A point to the leptomeninges. Scale bar: 10 µm (A–I).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7ECE50-1DAE-4017-9D46-84A8881B3D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5, May 2004, Pages 562–574,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4. SNAT1 ir is expressed by a subpopulation of astrocytes. SNAT1/GFAP colocalization studies show that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4. SNAT1 ir is expressed by a subpopulation of astrocytes. SNAT1/GFAP colocalization studies show that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2024-04-26T15:18:19Z</dcterms:modified>
</cp:coreProperties>
</file>