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44E44-CBE8-4DDB-8CA3-122CF2AF52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CA514-840C-4AA5-9EB8-6F79EE7F53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The parallel perisylvian language network. Top panel: a 3D reconstruction of the direct and indirect perisylvian pathways in the left hemisphere (lateral view) derived from an average brain. The long segment fibres (red) connect Broca's and Wernicke's territories. The anterior segment fibres (green) connect Broca's and Geschwind's territories. The posterior segment fibres (yellow) connect Wernicke's and Geschwind's territories. Bottom panel: a parasagittal section through the diffusion tensor anisotropy volume with fibre tracts coregistered. The terminal portions of all three segments are displayed in red. Adapted from Catani et al.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4236E-5762-4A5A-BE49-4318A90726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2224–2239, </a:t>
            </a:r>
            <a:r>
              <a:rPr lang="en-US" altLang="en-US" sz="1000">
                <a:solidFill>
                  <a:srgbClr val="333333"/>
                </a:solidFill>
                <a:hlinkClick r:id="rId3"/>
              </a:rPr>
              <a:t>https://doi.org/10.1093/brain/awh622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The parallel perisylvian language network. Top panel: a 3D reconstruction of the direct and indirect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The parallel perisylvian language network. Top panel: a 3D reconstruction of the direct and indirect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2024-04-27T02:17:18Z</dcterms:modified>
</cp:coreProperties>
</file>