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5C5CC7-95C2-45F3-B2D7-6A7F1536357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8FE02D-0365-485A-82B2-A0F24DA012E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Efficacy of oral valacyclovir for the suppression of genital herpes in human immunodeficiency virus–seropositive patients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EC8D4B-F9D6-4E56-B868-0B0BA113358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7841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Infect Dis</a:t>
            </a:r>
            <a:r>
              <a:rPr lang="en-US" altLang="en-US" sz="1000">
                <a:solidFill>
                  <a:srgbClr val="333333"/>
                </a:solidFill>
              </a:rPr>
              <a:t>, Volume 188, Issue 7, 1 October 2003, Pages 1009–1016,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https://doi.org/10.1086/378416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Efficacy of oral valacyclovir for the suppression of genital herpes in human immunodeficiency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Efficacy of oral valacyclovir for the suppression of genital herpes in human immunodeficiency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2024-04-27T02:10:39Z</dcterms:modified>
</cp:coreProperties>
</file>