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704F04-10D9-4DD1-AC1F-85BC61D55C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ABAB9-16FB-42CE-8D09-7B315B090A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Participant flow chart. aPatient consent for data collection (SIMA = 2, BIMA = 7). bIncluding participants who died before 1-year follow-up (SIMA = 36, BIMA = 38).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FC311F-6833-4CA0-B4F3-8AE8E0FA8F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20, October 2010, Pages 2470–2481,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Participant flow chart. </a:t>
            </a:r>
            <a:r>
              <a:rPr lang="en-US" altLang="en-US" b="0" baseline="30000"/>
              <a:t>a</a:t>
            </a:r>
            <a:r>
              <a:rPr lang="en-US" altLang="en-US" b="0"/>
              <a:t>Patient consent for data collection (SIMA = 2, BIMA = 7).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Participant flow chart. aPatient consent for data collection (SIMA = 2, BIMA = 7).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2024-04-26T11:52:17Z</dcterms:modified>
</cp:coreProperties>
</file>