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5EFF8-E4E7-43CB-A392-2A6B274927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0961FE-0562-4A64-BE1B-34AB8C4357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Unrooted NJ tree of the 10 Quercus glauca populations drawn using (a) Nei's D (Tamura and Nei 1983) and (b) Goldstein's Dmμ (Goldstein et al. 1995) by NJ methods. The numbers in the figures are percentage values over 2,000 bootstrap replicates. Only bootstrap values over 50% are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2006.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9F9870-9877-4604-A880-F5B30D7665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j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97, Issue 3, May/June 2006, Pages 261–269, </a:t>
            </a:r>
            <a:r>
              <a:rPr lang="en-US" altLang="en-US" sz="1000">
                <a:solidFill>
                  <a:srgbClr val="333333"/>
                </a:solidFill>
                <a:hlinkClick r:id="rId3"/>
              </a:rPr>
              <a:t>https://doi.org/10.1093/jhered/esj030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Unrooted NJ tree of the 10 Quercus glauca populations drawn using (a) Nei's D (Tamura and Nei 1983)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Unrooted NJ tree of the 10 Quercus glauca populations drawn using (a) Nei's D (Tamura and Nei 1983) and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2024-04-26T02:28:02Z</dcterms:modified>
</cp:coreProperties>
</file>