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864D3-1931-4FF3-90F7-55341C2904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28F47-180C-498F-A8DB-2E8C200534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Possible relationships between a group of aligned sequences and new sequence(s). The profile alignment method is applicable to cases A and B, whereas the application of the method to cases C and D should be avoided.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8CEB8-D85E-469B-A09B-2463D56014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n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9, Issue 4, July 2008, Pages 286–298,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https://doi.org/10.1093/bib/bbn013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Possible relationships between a group of aligned sequences and new sequence(s). The profile alignment method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Possible relationships between a group of aligned sequences and new sequence(s). The profile alignment method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2024-04-26T07:18:21Z</dcterms:modified>
</cp:coreProperties>
</file>