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B64C1-22E1-4A2E-AECD-830C3B0402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7C124-7CBF-4012-AE1D-293C1C6ED6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29BAA-EE85-408B-8B35-9D9F4DE48B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2024-05-08T13:20:33Z</dcterms:modified>
</cp:coreProperties>
</file>