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E3E200-ABCB-4E82-AA7D-F4E4203DE1A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14DD7F-BD7C-4E9D-8F22-6FD265CCCCD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F0BA7E-E92E-4279-AD14-C55E2A80D0B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2024-09-20T06:01:09Z</dcterms:modified>
</cp:coreProperties>
</file>