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7898C73-EE74-4B2B-8642-D80FB5331F4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ABC9679-FA6F-47A0-B21D-D2C664D136B4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84C1664-23E3-4D7D-B99E-404E96922E9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2024-09-19T05:48:44Z</dcterms:modified>
</cp:coreProperties>
</file>