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8B8F0-A9AA-4EAF-9177-A0BEF36095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35915-2E97-4777-A4B4-4FB206D549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Alignment of E2 TAD sequences from BPV1, BPV2, HPV11, HPV16 and HPV18 generated by ESPript (41) with the secondary structure of BPV 1 TAD shown above. Residues that stabilize the dimer and that were mutated in this study are indicated with the blue triangles.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301D8-C8F0-40F8-BF91-DE29AF6EC0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10, 15 May 2007, Pages 3504–3515,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Alignment of E2 TAD sequences from BPV1, BPV2, HPV11, HPV16 and HPV18 generated by ESPript (41)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Alignment of E2 TAD sequences from BPV1, BPV2, HPV11, HPV16 and HPV18 generated by ESPript (41)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2024-04-26T16:25:02Z</dcterms:modified>
</cp:coreProperties>
</file>