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D39F2-5F0A-4DCE-AFBB-7D102F5AA1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58758-1C9D-4269-9806-D4D46C475C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8A033-3941-4DD1-857E-FE25FB668E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2024-09-20T03:20:40Z</dcterms:modified>
</cp:coreProperties>
</file>