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F5B96D-EF07-4135-89FA-A2653C19CC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589C85-77E4-4AE0-A372-1AA5F0D8CD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9DDF99-E81A-4D45-89B1-A4B8837D52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2024-05-08T04:41:21Z</dcterms:modified>
</cp:coreProperties>
</file>