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8092F3-5867-4D59-AD40-701F63ACBB9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0F683F-2545-4205-8F77-F624DF270A7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DD5FA0-81D3-4A9F-87A5-120110C24C8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2024-09-19T01:33:37Z</dcterms:modified>
</cp:coreProperties>
</file>