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761131-0C0A-484B-9D3E-073C9CAC22C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A8B37B-7785-4F5E-B290-0E6954A075A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HIV-1 RNA levels and CD4 cell percentages 12 months after initiation of HAART for children with HIV infection reported to mid-2006, according to year of and age at HAART initiation.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5DFA241-1CEC-47E3-9777-2D360B29A55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52116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45, Issue 7, 1 October 2007, Pages 918–924,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https://doi.org/10.1086/521167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2 </a:t>
            </a:r>
            <a:r>
              <a:rPr lang="en-US" altLang="en-US" b="0"/>
              <a:t>HIV-1 RNA levels and CD4 cell percentages 12 months after initiation of HAART for children with HIV infection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2 HIV-1 RNA levels and CD4 cell percentages 12 months after initiation of HAART for children with HIV infection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2024-09-20T12:00:52Z</dcterms:modified>
</cp:coreProperties>
</file>