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C8FF58-3193-4675-A332-28DA42EC6F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DCF4E6-C6C0-4884-86E5-7DB044DA44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HIV-1 RNA levels and CD4 cell percentages 12 months after initiation of HAART for children with HIV infection reported to mid-2006, according to year of and age at HAART initiation.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E333F-5753-43F5-9E1F-B8B60D01BC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11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7, 1 October 2007, Pages 918–924,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https://doi.org/10.1086/521167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HIV-1 RNA levels and CD4 cell percentages 12 months after initiation of HAART for children with HIV infection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HIV-1 RNA levels and CD4 cell percentages 12 months after initiation of HAART for children with HIV infection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2024-05-05T04:30:54Z</dcterms:modified>
</cp:coreProperties>
</file>