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61131-0C0A-484B-9D3E-073C9CAC2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A8B37B-7785-4F5E-B290-0E6954A075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HIV-1 RNA levels and CD4 cell percentages 12 months after initiation of HAART for children with HIV infection reported to mid-2006, according to year of and age at HAART initiation.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FA241-1CEC-47E3-9777-2D360B29A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11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7, 1 October 2007, Pages 918–924,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https://doi.org/10.1086/521167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HIV-1 RNA levels and CD4 cell percentages 12 months after initiation of HAART for children with HIV infection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HIV-1 RNA levels and CD4 cell percentages 12 months after initiation of HAART for children with HIV infection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2024-09-20T12:00:52Z</dcterms:modified>
</cp:coreProperties>
</file>